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797675" cy="9926638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67" autoAdjust="0"/>
  </p:normalViewPr>
  <p:slideViewPr>
    <p:cSldViewPr snapToGrid="0" showGuides="1">
      <p:cViewPr varScale="1">
        <p:scale>
          <a:sx n="81" d="100"/>
          <a:sy n="81" d="100"/>
        </p:scale>
        <p:origin x="126" y="73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0.22</c:v>
                </c:pt>
                <c:pt idx="2">
                  <c:v>0.31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0.16</c:v>
                </c:pt>
                <c:pt idx="2">
                  <c:v>0.23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0.31</c:v>
                </c:pt>
                <c:pt idx="2">
                  <c:v>0.13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0.39</c:v>
                </c:pt>
                <c:pt idx="2">
                  <c:v>0.11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0.33</c:v>
                </c:pt>
                <c:pt idx="2">
                  <c:v>0.14000000000000001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0.37</c:v>
                </c:pt>
                <c:pt idx="2">
                  <c:v>0.17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0.19</c:v>
                </c:pt>
                <c:pt idx="2">
                  <c:v>0.5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0.06</c:v>
                </c:pt>
                <c:pt idx="2">
                  <c:v>0.39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0.4</c:v>
                </c:pt>
                <c:pt idx="2">
                  <c:v>7.0000000000000007E-2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0.93</c:v>
                </c:pt>
                <c:pt idx="1">
                  <c:v>0.01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0.37</c:v>
                </c:pt>
                <c:pt idx="2">
                  <c:v>0.17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0.33</c:v>
                </c:pt>
                <c:pt idx="2">
                  <c:v>0.11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0.27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M91018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M91018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Saddlers Health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Hatherton Medical Centre, 1 Hatherton Street, Walsall WS1 1AF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476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M91018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https://gp-patient.co.uk/PatientExperiences?practicecode=M91018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Saddlers Health Centre</a:t>
            </a:r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40%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50%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B2125BD5-8EA8-71EF-EB30-C829640652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Accessing the Practice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Saddlers Health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Hatherton Medical Centre, 1 Hatherton Street, Walsall WS1 1AF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M91018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476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https://gp-patient.co.uk/PatientExperiences?practicecode=M91018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Saddlers Health Centre</a:t>
            </a:r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6DDF84C6-2C58-CB76-97C3-8C6B34F9F78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Experience at last appointment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www.w3.org/XML/1998/namespace"/>
    <ds:schemaRef ds:uri="8fb53b4f-1204-4cd9-8a55-a9d7af4fbf3e"/>
    <ds:schemaRef ds:uri="http://purl.org/dc/terms/"/>
    <ds:schemaRef ds:uri="9d2b163f-2795-4980-a00f-d619f53f7de8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ccaf3ac-2de9-44d4-aa31-54302fceb5f7"/>
    <ds:schemaRef ds:uri="http://schemas.microsoft.com/sharepoint/v3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637</Words>
  <Application>Microsoft Office PowerPoint</Application>
  <PresentationFormat>Widescreen</PresentationFormat>
  <Paragraphs>210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Accessing the Practice Results</vt:lpstr>
      <vt:lpstr>Experience at last appointment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Amy Griffiths</cp:lastModifiedBy>
  <cp:revision>235</cp:revision>
  <cp:lastPrinted>2024-09-24T07:49:00Z</cp:lastPrinted>
  <dcterms:created xsi:type="dcterms:W3CDTF">2022-02-15T10:00:54Z</dcterms:created>
  <dcterms:modified xsi:type="dcterms:W3CDTF">2024-09-24T08:48:26Z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