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797675" cy="9926638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7" autoAdjust="0"/>
    <p:restoredTop sz="86467" autoAdjust="0"/>
  </p:normalViewPr>
  <p:slideViewPr>
    <p:cSldViewPr snapToGrid="0" showGuides="1">
      <p:cViewPr varScale="1">
        <p:scale>
          <a:sx n="81" d="100"/>
          <a:sy n="81" d="100"/>
        </p:scale>
        <p:origin x="126" y="732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0.46</c:v>
                </c:pt>
                <c:pt idx="1">
                  <c:v>0.22</c:v>
                </c:pt>
                <c:pt idx="2">
                  <c:v>0.31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0.61</c:v>
                </c:pt>
                <c:pt idx="1">
                  <c:v>0.16</c:v>
                </c:pt>
                <c:pt idx="2">
                  <c:v>0.23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0.31</c:v>
                </c:pt>
                <c:pt idx="2">
                  <c:v>0.13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</c:v>
                </c:pt>
                <c:pt idx="1">
                  <c:v>0.39</c:v>
                </c:pt>
                <c:pt idx="2">
                  <c:v>0.11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0.53</c:v>
                </c:pt>
                <c:pt idx="1">
                  <c:v>0.33</c:v>
                </c:pt>
                <c:pt idx="2">
                  <c:v>0.14000000000000001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0.45</c:v>
                </c:pt>
                <c:pt idx="1">
                  <c:v>0.37</c:v>
                </c:pt>
                <c:pt idx="2">
                  <c:v>0.17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0.32</c:v>
                </c:pt>
                <c:pt idx="1">
                  <c:v>0.19</c:v>
                </c:pt>
                <c:pt idx="2">
                  <c:v>0.5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0.34</c:v>
                </c:pt>
                <c:pt idx="1">
                  <c:v>0.06</c:v>
                </c:pt>
                <c:pt idx="2">
                  <c:v>0.39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0.4</c:v>
                </c:pt>
                <c:pt idx="2">
                  <c:v>7.0000000000000007E-2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0.93</c:v>
                </c:pt>
                <c:pt idx="1">
                  <c:v>0.01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</c:v>
                </c:pt>
                <c:pt idx="1">
                  <c:v>0.1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0.45</c:v>
                </c:pt>
                <c:pt idx="1">
                  <c:v>0.37</c:v>
                </c:pt>
                <c:pt idx="2">
                  <c:v>0.17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0.33</c:v>
                </c:pt>
                <c:pt idx="2">
                  <c:v>0.11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0.52</c:v>
                </c:pt>
                <c:pt idx="1">
                  <c:v>0.27</c:v>
                </c:pt>
                <c:pt idx="2">
                  <c:v>0.21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 cstate="hq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M91018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M91018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Saddlers Health Centre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Hatherton Medical Centre, 1 Hatherton Street, Walsall WS1 1AF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17%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476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83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M91018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https://gp-patient.co.uk/PatientExperiences?practicecode=M91018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Saddlers Health Centre</a:t>
            </a:r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96%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90%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40%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50%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69%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83%</a:t>
            </a:r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B2125BD5-8EA8-71EF-EB30-C829640652A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  <a:prstGeom prst="rect">
            <a:avLst/>
          </a:prstGeom>
        </p:spPr>
        <p:txBody>
          <a:bodyPr anchor="b"/>
          <a:lstStyle/>
          <a:p>
            <a:r>
              <a:rPr lang="en-US" dirty="0"/>
              <a:t>Accessing the Practice Results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Saddlers Health Centre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Hatherton Medical Centre, 1 Hatherton Street, Walsall WS1 1AF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M91018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17%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83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476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https://gp-patient.co.uk/PatientExperiences?practicecode=M91018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Saddlers Health Centre</a:t>
            </a:r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79%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89%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77%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87%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89%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86%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83%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6DDF84C6-2C58-CB76-97C3-8C6B34F9F78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  <a:prstGeom prst="rect">
            <a:avLst/>
          </a:prstGeom>
        </p:spPr>
        <p:txBody>
          <a:bodyPr anchor="b"/>
          <a:lstStyle/>
          <a:p>
            <a:r>
              <a:rPr lang="en-US" dirty="0"/>
              <a:t>Experience at last appointment results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Props1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94DFD0-69E0-4EE1-9ED8-8A99BA239BE7}">
  <ds:schemaRefs>
    <ds:schemaRef ds:uri="http://www.w3.org/XML/1998/namespace"/>
    <ds:schemaRef ds:uri="8fb53b4f-1204-4cd9-8a55-a9d7af4fbf3e"/>
    <ds:schemaRef ds:uri="http://purl.org/dc/terms/"/>
    <ds:schemaRef ds:uri="9d2b163f-2795-4980-a00f-d619f53f7de8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ccaf3ac-2de9-44d4-aa31-54302fceb5f7"/>
    <ds:schemaRef ds:uri="http://schemas.microsoft.com/sharepoint/v3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637</Words>
  <Application>Microsoft Office PowerPoint</Application>
  <PresentationFormat>Widescreen</PresentationFormat>
  <Paragraphs>210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Accessing the Practice Results</vt:lpstr>
      <vt:lpstr>Experience at last appointment 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Amy Griffiths</cp:lastModifiedBy>
  <cp:revision>235</cp:revision>
  <cp:lastPrinted>2024-09-24T07:49:00Z</cp:lastPrinted>
  <dcterms:created xsi:type="dcterms:W3CDTF">2022-02-15T10:00:54Z</dcterms:created>
  <dcterms:modified xsi:type="dcterms:W3CDTF">2024-09-24T08:48:26Z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